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svg" ContentType="image/svg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howGuides="1">
      <p:cViewPr varScale="1">
        <p:scale>
          <a:sx n="121" d="100"/>
          <a:sy n="121" d="100"/>
        </p:scale>
        <p:origin x="176" y="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12" Type="http://schemas.microsoft.com/office/2015/10/relationships/revisionInfo" Target="revisionInfo.xml" /><Relationship Id="rId7" Type="http://schemas.openxmlformats.org/officeDocument/2006/relationships/presProps" Target="presProps.xml" /><Relationship Id="rId11" Type="http://schemas.microsoft.com/office/2016/11/relationships/changesInfo" Target="changesInfos/changesInfo1.xml" /><Relationship Id="rId1" Type="http://schemas.openxmlformats.org/officeDocument/2006/relationships/slideMaster" Target="slideMasters/slideMaster1.xml" /><Relationship Id="rId10" Type="http://schemas.openxmlformats.org/officeDocument/2006/relationships/tableStyles" Target="tableStyles.xml" /><Relationship Id="rId9" Type="http://schemas.openxmlformats.org/officeDocument/2006/relationships/theme" Target="theme/theme1.xml" /><Relationship Id="rId8" Type="http://schemas.openxmlformats.org/officeDocument/2006/relationships/viewProps" Target="viewProps.xml" /></Relationships>
</file>

<file path=ppt/media/image1.jpeg>
</file>

<file path=ppt/media/image10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E5A6E286-16D0-47AE-B001-1CEB426F7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EFAF1353-694D-4980-A7A9-5E16DDF87531}" type="datetime1">
              <a:rPr lang="de-DE" smtClean="0"/>
              <a:t>22.11.21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526171-4A6B-4D1B-AD83-6539728CC8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929839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BB776-907E-4CD6-B6E2-29317853EDEC}" type="datetime1">
              <a:rPr lang="de-DE" smtClean="0"/>
              <a:t>22.11.21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9F5D74C-1420-4AB8-A729-F0879CAE9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692697"/>
            <a:ext cx="11089232" cy="49685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b="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732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2773-E72C-4F32-9041-4EEE847CF6E4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1108923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719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2D7C-C36A-4AB4-8C78-68B128FE4DA1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532859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2026" y="1772816"/>
            <a:ext cx="5328590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83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3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0CBF-0B3D-421B-9ECE-C089E3CCC5A4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816"/>
            <a:ext cx="3456384" cy="230450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808" y="1772816"/>
            <a:ext cx="3456384" cy="230425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9AF6944-A3E7-4CBD-9B49-2619ED6BFE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3563" y="1772816"/>
            <a:ext cx="3457575" cy="230346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4A825DC-95AC-4589-8462-4C27830E4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19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1F3E311-8EC9-4675-8863-3AA22D1904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6721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A5A59EB7-A456-4509-9410-E72C278DF8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3563" y="4221163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442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3819B7BD-07B5-45B3-9212-845053AFDD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9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7pPr>
            <a:lvl9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D906DD-DFED-4CFA-B0FF-ABDE89F64FD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1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C45994-FFEC-4E42-97E7-E598FA17E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3717032"/>
            <a:ext cx="5328592" cy="1872208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980728"/>
            <a:ext cx="9936000" cy="792088"/>
          </a:xfrm>
        </p:spPr>
        <p:txBody>
          <a:bodyPr tIns="3600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5A59225-326D-469E-9A53-F77ADA23282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7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5890-3535-4B99-BCC2-746212E7D208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4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F913-EF06-C149-820C-36F5DB47E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29B783-A6CB-5544-90F6-183E473F0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4D71F-0F72-554A-9F81-CFFF25804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79912-727E-9B41-A688-1F3ABD8F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370AFDA-D13D-DA49-9CC1-26A98705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13CCE07-AEC1-634C-B30C-085A45F0159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50880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32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1384" y="1700808"/>
            <a:ext cx="5328592" cy="424847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  <a:lvl2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23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3pPr>
            <a:lvl4pPr marL="59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4pPr>
            <a:lvl5pPr marL="360000" marR="0" indent="-360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+mj-lt"/>
              <a:buAutoNum type="arabicPeriod"/>
              <a:tabLst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  <a:p>
            <a:pPr lvl="0"/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12024" y="1700808"/>
            <a:ext cx="5328592" cy="4248471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96C38-7FA6-0840-9F81-DFD112877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BCC62-CDA8-BA43-BF27-E97E3882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2298A-0339-8A48-B6EA-699D91C1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8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57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5327999" cy="864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5328000" cy="42484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6FE73EF4-2BCC-469E-9683-114DBB438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2024" y="548680"/>
            <a:ext cx="5328520" cy="54006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BE054B53-AC56-4DA0-807C-4883F23D47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F2000C8-74CA-465C-9557-1007052404F0}" type="datetime1">
              <a:rPr lang="de-DE" smtClean="0"/>
              <a:t>22.11.21</a:t>
            </a:fld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5EE6EB49-D030-450C-99B9-15172A99E9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CD9BE316-FB6A-4B64-B9CA-B94637F0DF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4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CEE1702-7B0C-4131-91DE-1D18B49E61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3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520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73B1F17C-5FA9-4095-BE16-F1D27AF3C0FA}" type="datetime1">
              <a:rPr lang="de-DE" smtClean="0"/>
              <a:t>22.11.21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EC03209-B71C-4EA2-8E85-611F6ECDD0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00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Inhaltsverzeichni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bg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594000" indent="-234000">
              <a:defRPr>
                <a:solidFill>
                  <a:schemeClr val="bg1"/>
                </a:solidFill>
              </a:defRPr>
            </a:lvl3pPr>
            <a:lvl4pPr marL="594000" indent="-234000">
              <a:defRPr>
                <a:solidFill>
                  <a:schemeClr val="bg1"/>
                </a:solidFill>
              </a:defRPr>
            </a:lvl4pPr>
            <a:lvl5pPr marL="594000" indent="-2340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884A15-7728-4343-928E-C0B5C25FF697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91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09D42F-46B1-42EC-A13F-2A15D3DB0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C897F-07DD-4455-A122-6270A86F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628800"/>
            <a:ext cx="11089232" cy="2448000"/>
          </a:xfrm>
        </p:spPr>
        <p:txBody>
          <a:bodyPr anchor="t" anchorCtr="0"/>
          <a:lstStyle>
            <a:lvl1pPr>
              <a:lnSpc>
                <a:spcPct val="100000"/>
              </a:lnSpc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34FC1B-C54D-4A37-8FC0-EDC2CA99C4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112927"/>
            <a:ext cx="11089232" cy="1500187"/>
          </a:xfrm>
        </p:spPr>
        <p:txBody>
          <a:bodyPr tIns="18000"/>
          <a:lstStyle>
            <a:lvl1pPr marL="0" indent="0">
              <a:buFont typeface="+mj-lt"/>
              <a:buNone/>
              <a:defRPr sz="9000" b="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E5CF29-BBAA-4ACF-BCC7-35BB5F3D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C7F7-154A-43C5-AB12-C2FCA7F84A5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36100-60E8-4E9E-86E4-6ECCB38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C66D73-6145-4EDA-B42A-178CEBC8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2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CEC7D1A-1AD3-4526-9446-CC6AACB2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9936000" cy="864000"/>
          </a:xfrm>
          <a:prstGeom prst="rect">
            <a:avLst/>
          </a:prstGeom>
        </p:spPr>
        <p:txBody>
          <a:bodyPr vert="horz" lIns="0" tIns="18000" rIns="0" bIns="0" rtlCol="0" anchor="t" anchorCtr="0">
            <a:noAutofit/>
          </a:bodyPr>
          <a:lstStyle/>
          <a:p>
            <a:r>
              <a:rPr lang="de-DE" dirty="0"/>
              <a:t>Edit master title format 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F511AC-E4E2-4D62-AD5D-6352E3EE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0808"/>
            <a:ext cx="9936000" cy="424847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 dirty="0"/>
              <a:t>Edit master text format</a:t>
            </a:r>
          </a:p>
          <a:p>
            <a:pPr lvl="1"/>
            <a:r>
              <a:rPr lang="de-DE" dirty="0"/>
              <a:t>Second level</a:t>
            </a:r>
          </a:p>
          <a:p>
            <a:pPr lvl="2"/>
            <a:r>
              <a:rPr lang="de-DE" dirty="0"/>
              <a:t>Third level</a:t>
            </a:r>
          </a:p>
          <a:p>
            <a:pPr lvl="3"/>
            <a:r>
              <a:rPr lang="de-DE" dirty="0"/>
              <a:t>Fourth level</a:t>
            </a:r>
          </a:p>
          <a:p>
            <a:pPr lvl="4"/>
            <a:r>
              <a:rPr lang="de-DE" dirty="0"/>
              <a:t>Fifth level</a:t>
            </a:r>
          </a:p>
          <a:p>
            <a:pPr lvl="5"/>
            <a:r>
              <a:rPr lang="de-DE" dirty="0"/>
              <a:t>Sixth level</a:t>
            </a:r>
          </a:p>
          <a:p>
            <a:pPr lvl="6"/>
            <a:r>
              <a:rPr lang="de-DE" dirty="0"/>
              <a:t>Seventh level</a:t>
            </a:r>
          </a:p>
          <a:p>
            <a:pPr lvl="7"/>
            <a:r>
              <a:rPr lang="de-DE" dirty="0"/>
              <a:t>Eighth level</a:t>
            </a:r>
          </a:p>
          <a:p>
            <a:pPr lvl="8"/>
            <a:r>
              <a:rPr lang="de-DE" dirty="0"/>
              <a:t>Ninth level</a:t>
            </a:r>
          </a:p>
          <a:p>
            <a:pPr lvl="4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97232-DFF6-486E-A4CE-4FA70C5CB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520" y="6381328"/>
            <a:ext cx="792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6C2777-E81C-4B10-B2BA-4D5DABDF8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9536" y="6381328"/>
            <a:ext cx="4320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5917DF-0349-437A-A790-72D2C840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384" y="6381328"/>
            <a:ext cx="288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6057542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2" r:id="rId3"/>
    <p:sldLayoutId id="2147483652" r:id="rId4"/>
    <p:sldLayoutId id="2147483650" r:id="rId5"/>
    <p:sldLayoutId id="2147483660" r:id="rId6"/>
    <p:sldLayoutId id="2147483667" r:id="rId7"/>
    <p:sldLayoutId id="2147483666" r:id="rId8"/>
    <p:sldLayoutId id="2147483651" r:id="rId9"/>
    <p:sldLayoutId id="2147483664" r:id="rId10"/>
    <p:sldLayoutId id="2147483661" r:id="rId11"/>
    <p:sldLayoutId id="2147483662" r:id="rId12"/>
    <p:sldLayoutId id="2147483663" r:id="rId13"/>
    <p:sldLayoutId id="2147483670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Tx/>
        <a:buNone/>
        <a:defRPr sz="20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3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360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/>
          <a:lstStyle/>
          <a:p>
            <a:pPr lvl="0" marL="0" indent="0">
              <a:buNone/>
            </a:pPr>
            <a:r>
              <a:rPr/>
              <a:t>FAIR</a:t>
            </a:r>
            <a:r>
              <a:rPr/>
              <a:t> </a:t>
            </a:r>
            <a:r>
              <a:rPr/>
              <a:t>Assessment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Jan</a:t>
            </a:r>
            <a:r>
              <a:rPr/>
              <a:t> </a:t>
            </a:r>
            <a:r>
              <a:rPr/>
              <a:t>Taubitz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25.11.2021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Repository</a:t>
            </a:r>
            <a:r>
              <a:rPr/>
              <a:t> </a:t>
            </a:r>
            <a:r>
              <a:rPr/>
              <a:t>Count</a:t>
            </a:r>
          </a:p>
        </p:txBody>
      </p:sp>
      <p:pic>
        <p:nvPicPr>
          <p:cNvPr descr="/Users/jan/OneDrive%20-%20Charité%20-%20Universitätsmedizin%20Berlin/_BIH/fair_assessment/output/ppt_report_files/figure-pptx/repository%20coun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689100"/>
            <a:ext cx="63627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Repository</a:t>
            </a:r>
            <a:r>
              <a:rPr/>
              <a:t> </a:t>
            </a:r>
            <a:r>
              <a:rPr/>
              <a:t>Treemap</a:t>
            </a:r>
          </a:p>
        </p:txBody>
      </p:sp>
      <p:pic>
        <p:nvPicPr>
          <p:cNvPr descr="/Users/jan/OneDrive%20-%20Charité%20-%20Universitätsmedizin%20Berlin/_BIH/fair_assessment/output/ppt_report_files/figure-pptx/repository%20treemap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689100"/>
            <a:ext cx="63627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Repository</a:t>
            </a:r>
            <a:r>
              <a:rPr/>
              <a:t> </a:t>
            </a:r>
            <a:r>
              <a:rPr/>
              <a:t>Type</a:t>
            </a:r>
          </a:p>
        </p:txBody>
      </p:sp>
      <p:pic>
        <p:nvPicPr>
          <p:cNvPr descr="/Users/jan/OneDrive%20-%20Charité%20-%20Universitätsmedizin%20Berlin/_BIH/fair_assessment/output/ppt_report_files/figure-pptx/repository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689100"/>
            <a:ext cx="63627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Licenses</a:t>
            </a:r>
          </a:p>
        </p:txBody>
      </p:sp>
      <p:pic>
        <p:nvPicPr>
          <p:cNvPr descr="/Users/jan/OneDrive%20-%20Charité%20-%20Universitätsmedizin%20Berlin/_BIH/fair_assessment/output/ppt_report_files/figure-pptx/license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689100"/>
            <a:ext cx="6362700" cy="4241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">
  <a:themeElements>
    <a:clrScheme name="BIH - Colors">
      <a:dk1>
        <a:srgbClr val="4C626C"/>
      </a:dk1>
      <a:lt1>
        <a:srgbClr val="FFFFFF"/>
      </a:lt1>
      <a:dk2>
        <a:srgbClr val="4C626C"/>
      </a:dk2>
      <a:lt2>
        <a:srgbClr val="FFFFFF"/>
      </a:lt2>
      <a:accent1>
        <a:srgbClr val="70ACC0"/>
      </a:accent1>
      <a:accent2>
        <a:srgbClr val="C12075"/>
      </a:accent2>
      <a:accent3>
        <a:srgbClr val="003754"/>
      </a:accent3>
      <a:accent4>
        <a:srgbClr val="723C5D"/>
      </a:accent4>
      <a:accent5>
        <a:srgbClr val="9D9D9D"/>
      </a:accent5>
      <a:accent6>
        <a:srgbClr val="BE9E7C"/>
      </a:accent6>
      <a:hlink>
        <a:srgbClr val="C12075"/>
      </a:hlink>
      <a:folHlink>
        <a:srgbClr val="723C5D"/>
      </a:folHlink>
    </a:clrScheme>
    <a:fontScheme name="BIH - Fira Sans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H_16x9_003-000-004.potx" id="{369D7692-B434-4786-98BC-97FF58A88495}" vid="{CF80FD36-D340-4690-A1EC-1D1B85FB3F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378</TotalTime>
  <Words>817</Words>
  <Application>Microsoft Macintosh PowerPoint</Application>
  <PresentationFormat>Widescreen</PresentationFormat>
  <Paragraphs>164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Fira Sans</vt:lpstr>
      <vt:lpstr>Office</vt:lpstr>
      <vt:lpstr>Headline leftsided alignment </vt:lpstr>
      <vt:lpstr>Headline leftsided alignment </vt:lpstr>
      <vt:lpstr>PowerPoint Presentation</vt:lpstr>
      <vt:lpstr>Thank you</vt:lpstr>
      <vt:lpstr>Agenda</vt:lpstr>
      <vt:lpstr>Agenda</vt:lpstr>
      <vt:lpstr>Next Chapter nimus eatiur maio blabore volenet dolu.</vt:lpstr>
      <vt:lpstr>Next Chapter nimus eatiur maio blabore volenet dolu.</vt:lpstr>
      <vt:lpstr>Text formatting with the help of list layers Optional heading line, also possible in regular </vt:lpstr>
      <vt:lpstr>Here is a headline Lorem Ipsum Here is an optional subheadline </vt:lpstr>
      <vt:lpstr>Here is a headline maximum two lines </vt:lpstr>
      <vt:lpstr>PowerPoint Presentation</vt:lpstr>
      <vt:lpstr>Here is a headline maximum two lines </vt:lpstr>
      <vt:lpstr>Here is a headline Lorem Ipsum Here is an optional subheadline </vt:lpstr>
      <vt:lpstr>Here is a headline</vt:lpstr>
      <vt:lpstr>Here is a headline</vt:lpstr>
      <vt:lpstr>Table slide Layout: "Two contents </vt:lpstr>
      <vt:lpstr>Table formatted with default options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FAIR Assessment</dc:title>
  <dc:creator>Jan Taubitz</dc:creator>
  <cp:keywords/>
  <dcterms:created xsi:type="dcterms:W3CDTF">2021-11-29T15:55:02Z</dcterms:created>
  <dcterms:modified xsi:type="dcterms:W3CDTF">2021-11-29T15:55:02Z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25.11.2021</vt:lpwstr>
  </property>
  <property fmtid="{D5CDD505-2E9C-101B-9397-08002B2CF9AE}" pid="3" name="output">
    <vt:lpwstr/>
  </property>
</Properties>
</file>